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Unique" charset="1" panose="00000000000000000000"/>
      <p:regular r:id="rId14"/>
    </p:embeddedFont>
    <p:embeddedFont>
      <p:font typeface="Special Elite" charset="1" panose="02000506000000020004"/>
      <p:regular r:id="rId15"/>
    </p:embeddedFont>
    <p:embeddedFont>
      <p:font typeface="Open Sans Bold" charset="1" panose="020B0806030504020204"/>
      <p:regular r:id="rId16"/>
    </p:embeddedFont>
    <p:embeddedFont>
      <p:font typeface="Open Sans" charset="1" panose="020B06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t="0" r="-18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78098" y="6185503"/>
            <a:ext cx="3931804" cy="1165244"/>
          </a:xfrm>
          <a:custGeom>
            <a:avLst/>
            <a:gdLst/>
            <a:ahLst/>
            <a:cxnLst/>
            <a:rect r="r" b="b" t="t" l="l"/>
            <a:pathLst>
              <a:path h="1165244" w="3931804">
                <a:moveTo>
                  <a:pt x="0" y="0"/>
                </a:moveTo>
                <a:lnTo>
                  <a:pt x="3931804" y="0"/>
                </a:lnTo>
                <a:lnTo>
                  <a:pt x="3931804" y="1165244"/>
                </a:lnTo>
                <a:lnTo>
                  <a:pt x="0" y="1165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5175689" y="-2709934"/>
            <a:ext cx="8263569" cy="15354605"/>
          </a:xfrm>
          <a:custGeom>
            <a:avLst/>
            <a:gdLst/>
            <a:ahLst/>
            <a:cxnLst/>
            <a:rect r="r" b="b" t="t" l="l"/>
            <a:pathLst>
              <a:path h="15354605" w="8263569">
                <a:moveTo>
                  <a:pt x="0" y="0"/>
                </a:moveTo>
                <a:lnTo>
                  <a:pt x="8263569" y="0"/>
                </a:lnTo>
                <a:lnTo>
                  <a:pt x="8263569" y="15354605"/>
                </a:lnTo>
                <a:lnTo>
                  <a:pt x="0" y="153546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50587" y="4378034"/>
            <a:ext cx="7199744" cy="6597584"/>
          </a:xfrm>
          <a:custGeom>
            <a:avLst/>
            <a:gdLst/>
            <a:ahLst/>
            <a:cxnLst/>
            <a:rect r="r" b="b" t="t" l="l"/>
            <a:pathLst>
              <a:path h="6597584" w="7199744">
                <a:moveTo>
                  <a:pt x="0" y="0"/>
                </a:moveTo>
                <a:lnTo>
                  <a:pt x="7199744" y="0"/>
                </a:lnTo>
                <a:lnTo>
                  <a:pt x="7199744" y="6597584"/>
                </a:lnTo>
                <a:lnTo>
                  <a:pt x="0" y="6597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3853" y="3753233"/>
            <a:ext cx="16371280" cy="24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40"/>
              </a:lnSpc>
            </a:pPr>
            <a:r>
              <a:rPr lang="en-US" sz="8514">
                <a:solidFill>
                  <a:srgbClr val="3D3834"/>
                </a:solidFill>
                <a:latin typeface="Unique"/>
                <a:ea typeface="Unique"/>
                <a:cs typeface="Unique"/>
                <a:sym typeface="Unique"/>
              </a:rPr>
              <a:t>Taller de </a:t>
            </a:r>
          </a:p>
          <a:p>
            <a:pPr algn="ctr">
              <a:lnSpc>
                <a:spcPts val="8940"/>
              </a:lnSpc>
            </a:pPr>
            <a:r>
              <a:rPr lang="en-US" sz="8514">
                <a:solidFill>
                  <a:srgbClr val="3D3834"/>
                </a:solidFill>
                <a:latin typeface="Unique"/>
                <a:ea typeface="Unique"/>
                <a:cs typeface="Unique"/>
                <a:sym typeface="Unique"/>
              </a:rPr>
              <a:t>programación web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78098" y="6235544"/>
            <a:ext cx="3931804" cy="1115202"/>
          </a:xfrm>
          <a:custGeom>
            <a:avLst/>
            <a:gdLst/>
            <a:ahLst/>
            <a:cxnLst/>
            <a:rect r="r" b="b" t="t" l="l"/>
            <a:pathLst>
              <a:path h="1115202" w="3931804">
                <a:moveTo>
                  <a:pt x="0" y="0"/>
                </a:moveTo>
                <a:lnTo>
                  <a:pt x="3931804" y="0"/>
                </a:lnTo>
                <a:lnTo>
                  <a:pt x="3931804" y="1115203"/>
                </a:lnTo>
                <a:lnTo>
                  <a:pt x="0" y="11152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32931" y="2747328"/>
            <a:ext cx="7222139" cy="87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0"/>
              </a:lnSpc>
            </a:pPr>
            <a:r>
              <a:rPr lang="en-US" sz="4442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Curso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7878" y="6442349"/>
            <a:ext cx="4839191" cy="568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9"/>
              </a:lnSpc>
            </a:pPr>
            <a:r>
              <a:rPr lang="en-US" sz="289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Javier Luis Toledo Ruiz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t="0" r="-18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175689" y="-2709934"/>
            <a:ext cx="8263569" cy="15354605"/>
          </a:xfrm>
          <a:custGeom>
            <a:avLst/>
            <a:gdLst/>
            <a:ahLst/>
            <a:cxnLst/>
            <a:rect r="r" b="b" t="t" l="l"/>
            <a:pathLst>
              <a:path h="15354605" w="8263569">
                <a:moveTo>
                  <a:pt x="0" y="0"/>
                </a:moveTo>
                <a:lnTo>
                  <a:pt x="8263569" y="0"/>
                </a:lnTo>
                <a:lnTo>
                  <a:pt x="8263569" y="15354605"/>
                </a:lnTo>
                <a:lnTo>
                  <a:pt x="0" y="15354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15729" y="2409176"/>
            <a:ext cx="1256543" cy="837172"/>
          </a:xfrm>
          <a:custGeom>
            <a:avLst/>
            <a:gdLst/>
            <a:ahLst/>
            <a:cxnLst/>
            <a:rect r="r" b="b" t="t" l="l"/>
            <a:pathLst>
              <a:path h="837172" w="1256543">
                <a:moveTo>
                  <a:pt x="0" y="0"/>
                </a:moveTo>
                <a:lnTo>
                  <a:pt x="1256542" y="0"/>
                </a:lnTo>
                <a:lnTo>
                  <a:pt x="1256542" y="837171"/>
                </a:lnTo>
                <a:lnTo>
                  <a:pt x="0" y="837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6329" y="3633956"/>
            <a:ext cx="10722766" cy="268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507">
                <a:solidFill>
                  <a:srgbClr val="3D3834"/>
                </a:solidFill>
                <a:latin typeface="Unique"/>
                <a:ea typeface="Unique"/>
                <a:cs typeface="Unique"/>
                <a:sym typeface="Unique"/>
              </a:rPr>
              <a:t>Integrantes :</a:t>
            </a:r>
          </a:p>
          <a:p>
            <a:pPr algn="ctr" marL="777240" indent="-388620" lvl="1">
              <a:lnSpc>
                <a:spcPts val="4248"/>
              </a:lnSpc>
              <a:buFont typeface="Arial"/>
              <a:buChar char="•"/>
            </a:pPr>
            <a:r>
              <a:rPr lang="en-US" sz="3600">
                <a:solidFill>
                  <a:srgbClr val="3D3834"/>
                </a:solidFill>
                <a:latin typeface="Unique"/>
                <a:ea typeface="Unique"/>
                <a:cs typeface="Unique"/>
                <a:sym typeface="Unique"/>
              </a:rPr>
              <a:t>Alvites Perez Andre Sebastian u22219863</a:t>
            </a:r>
          </a:p>
          <a:p>
            <a:pPr algn="ctr" marL="777240" indent="-388620" lvl="1">
              <a:lnSpc>
                <a:spcPts val="4248"/>
              </a:lnSpc>
              <a:buFont typeface="Arial"/>
              <a:buChar char="•"/>
            </a:pPr>
            <a:r>
              <a:rPr lang="en-US" sz="3600">
                <a:solidFill>
                  <a:srgbClr val="3D3834"/>
                </a:solidFill>
                <a:latin typeface="Unique"/>
                <a:ea typeface="Unique"/>
                <a:cs typeface="Unique"/>
                <a:sym typeface="Unique"/>
              </a:rPr>
              <a:t>Casas Gutiérrez Sebastian Hansel u22101396</a:t>
            </a:r>
          </a:p>
          <a:p>
            <a:pPr algn="ctr" marL="777240" indent="-388620" lvl="1">
              <a:lnSpc>
                <a:spcPts val="4248"/>
              </a:lnSpc>
              <a:buFont typeface="Arial"/>
              <a:buChar char="•"/>
            </a:pPr>
            <a:r>
              <a:rPr lang="en-US" sz="3600">
                <a:solidFill>
                  <a:srgbClr val="3D3834"/>
                </a:solidFill>
                <a:latin typeface="Unique"/>
                <a:ea typeface="Unique"/>
                <a:cs typeface="Unique"/>
                <a:sym typeface="Unique"/>
              </a:rPr>
              <a:t>Manrique Diaz Jorge Marcelo U19207181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5391" y="0"/>
            <a:ext cx="10282609" cy="10287000"/>
            <a:chOff x="0" y="0"/>
            <a:chExt cx="1800502" cy="1801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0503" cy="1801271"/>
            </a:xfrm>
            <a:custGeom>
              <a:avLst/>
              <a:gdLst/>
              <a:ahLst/>
              <a:cxnLst/>
              <a:rect r="r" b="b" t="t" l="l"/>
              <a:pathLst>
                <a:path h="1801271" w="1800503">
                  <a:moveTo>
                    <a:pt x="0" y="0"/>
                  </a:moveTo>
                  <a:lnTo>
                    <a:pt x="1800503" y="0"/>
                  </a:lnTo>
                  <a:lnTo>
                    <a:pt x="1800503" y="1801271"/>
                  </a:lnTo>
                  <a:lnTo>
                    <a:pt x="0" y="1801271"/>
                  </a:lnTo>
                  <a:close/>
                </a:path>
              </a:pathLst>
            </a:custGeom>
            <a:solidFill>
              <a:srgbClr val="B2B8A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057799" y="-5493310"/>
            <a:ext cx="12459264" cy="23150660"/>
          </a:xfrm>
          <a:custGeom>
            <a:avLst/>
            <a:gdLst/>
            <a:ahLst/>
            <a:cxnLst/>
            <a:rect r="r" b="b" t="t" l="l"/>
            <a:pathLst>
              <a:path h="23150660" w="12459264">
                <a:moveTo>
                  <a:pt x="0" y="0"/>
                </a:moveTo>
                <a:lnTo>
                  <a:pt x="12459264" y="0"/>
                </a:lnTo>
                <a:lnTo>
                  <a:pt x="12459264" y="23150660"/>
                </a:lnTo>
                <a:lnTo>
                  <a:pt x="0" y="2315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2241" y="686885"/>
            <a:ext cx="8501759" cy="911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•HTML Estructura básica. </a:t>
            </a:r>
          </a:p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•Estructura CSS</a:t>
            </a:r>
          </a:p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•página web con encabezado, cuerpo y pie de página.</a:t>
            </a:r>
          </a:p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•Formularios</a:t>
            </a:r>
          </a:p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•Tablas</a:t>
            </a:r>
          </a:p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•Imágenes, sonidos y videos. </a:t>
            </a:r>
          </a:p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•Tipografía, archivos externos, imágenes, íconos y vectores.</a:t>
            </a:r>
          </a:p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•Animaciones, transiciones y transformaciones con CSS.</a:t>
            </a:r>
          </a:p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•Diseño responsivo: Introducción, principios, reglas AT (Media Queries) e imágenes responsivas.</a:t>
            </a:r>
          </a:p>
          <a:p>
            <a:pPr algn="l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•Flexbox y GridLayout.</a:t>
            </a:r>
          </a:p>
          <a:p>
            <a:pPr algn="l" marL="0" indent="0" lvl="0">
              <a:lnSpc>
                <a:spcPts val="455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6218470" y="938323"/>
            <a:ext cx="4666635" cy="90369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11069026" y="82986"/>
            <a:ext cx="54935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AFAF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Ubicación en documento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74627" y="606226"/>
            <a:ext cx="3577233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7 documentos html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0147" y="1070411"/>
            <a:ext cx="310619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1 documento css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6217640" y="1359654"/>
            <a:ext cx="4666445" cy="61912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8528267" y="2253601"/>
            <a:ext cx="2700813" cy="0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3704055" y="3298915"/>
            <a:ext cx="7180030" cy="0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3704055" y="3801096"/>
            <a:ext cx="7180030" cy="0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6583768" y="4421185"/>
            <a:ext cx="4301147" cy="19050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7130564" y="5280458"/>
            <a:ext cx="3753331" cy="42859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6582748" y="6490780"/>
            <a:ext cx="4301147" cy="19050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8005581" y="7529410"/>
            <a:ext cx="3063445" cy="0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6217640" y="8898995"/>
            <a:ext cx="4666255" cy="0"/>
          </a:xfrm>
          <a:prstGeom prst="line">
            <a:avLst/>
          </a:prstGeom>
          <a:ln cap="flat" w="85725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1490167" y="2895268"/>
            <a:ext cx="4257973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Libro de reclamaciones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24856" y="4131943"/>
            <a:ext cx="398859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En sección “Nosotros”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51907" y="4991216"/>
            <a:ext cx="4527798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Body de los documentos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29081" y="6220588"/>
            <a:ext cx="655141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En el slider y libro de reclamaciones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24373" y="7240168"/>
            <a:ext cx="318254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En todos los html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01465" y="8609752"/>
            <a:ext cx="561960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Menú y Catálogo de productos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67706" y="3511853"/>
            <a:ext cx="410289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En “nuestros horarios”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16026" y="1735758"/>
            <a:ext cx="3606254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Estructura en todos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D3834"/>
                </a:solidFill>
                <a:latin typeface="Open Sans"/>
                <a:ea typeface="Open Sans"/>
                <a:cs typeface="Open Sans"/>
                <a:sym typeface="Open Sans"/>
              </a:rPr>
              <a:t> los documentos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11831" y="82986"/>
            <a:ext cx="54935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AFAF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5391" y="0"/>
            <a:ext cx="10282609" cy="10287000"/>
            <a:chOff x="0" y="0"/>
            <a:chExt cx="1800502" cy="1801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0503" cy="1801271"/>
            </a:xfrm>
            <a:custGeom>
              <a:avLst/>
              <a:gdLst/>
              <a:ahLst/>
              <a:cxnLst/>
              <a:rect r="r" b="b" t="t" l="l"/>
              <a:pathLst>
                <a:path h="1801271" w="1800503">
                  <a:moveTo>
                    <a:pt x="0" y="0"/>
                  </a:moveTo>
                  <a:lnTo>
                    <a:pt x="1800503" y="0"/>
                  </a:lnTo>
                  <a:lnTo>
                    <a:pt x="1800503" y="1801271"/>
                  </a:lnTo>
                  <a:lnTo>
                    <a:pt x="0" y="1801271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573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888275" y="-6117232"/>
            <a:ext cx="12459264" cy="23150660"/>
          </a:xfrm>
          <a:custGeom>
            <a:avLst/>
            <a:gdLst/>
            <a:ahLst/>
            <a:cxnLst/>
            <a:rect r="r" b="b" t="t" l="l"/>
            <a:pathLst>
              <a:path h="23150660" w="12459264">
                <a:moveTo>
                  <a:pt x="0" y="0"/>
                </a:moveTo>
                <a:lnTo>
                  <a:pt x="12459265" y="0"/>
                </a:lnTo>
                <a:lnTo>
                  <a:pt x="12459265" y="23150660"/>
                </a:lnTo>
                <a:lnTo>
                  <a:pt x="0" y="23150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2181" y="3615582"/>
            <a:ext cx="6690864" cy="284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5"/>
              </a:lnSpc>
            </a:pPr>
            <a:r>
              <a:rPr lang="en-US" sz="3230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La mejoras más significativas son tener los objetos separados por un catálogo la cual se ordena en una cuadrícula en grid...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t="0" r="-18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6750" y="-7855395"/>
            <a:ext cx="10681672" cy="19847701"/>
          </a:xfrm>
          <a:custGeom>
            <a:avLst/>
            <a:gdLst/>
            <a:ahLst/>
            <a:cxnLst/>
            <a:rect r="r" b="b" t="t" l="l"/>
            <a:pathLst>
              <a:path h="19847701" w="10681672">
                <a:moveTo>
                  <a:pt x="0" y="0"/>
                </a:moveTo>
                <a:lnTo>
                  <a:pt x="10681672" y="0"/>
                </a:lnTo>
                <a:lnTo>
                  <a:pt x="10681672" y="19847702"/>
                </a:lnTo>
                <a:lnTo>
                  <a:pt x="0" y="1984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9141" y="280421"/>
            <a:ext cx="7079940" cy="6440204"/>
            <a:chOff x="0" y="0"/>
            <a:chExt cx="1980200" cy="18012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80200" cy="1801271"/>
            </a:xfrm>
            <a:custGeom>
              <a:avLst/>
              <a:gdLst/>
              <a:ahLst/>
              <a:cxnLst/>
              <a:rect r="r" b="b" t="t" l="l"/>
              <a:pathLst>
                <a:path h="1801271" w="1980200">
                  <a:moveTo>
                    <a:pt x="0" y="0"/>
                  </a:moveTo>
                  <a:lnTo>
                    <a:pt x="1980200" y="0"/>
                  </a:lnTo>
                  <a:lnTo>
                    <a:pt x="1980200" y="1801271"/>
                  </a:lnTo>
                  <a:lnTo>
                    <a:pt x="0" y="1801271"/>
                  </a:lnTo>
                  <a:close/>
                </a:path>
              </a:pathLst>
            </a:custGeom>
            <a:blipFill>
              <a:blip r:embed="rId5"/>
              <a:stretch>
                <a:fillRect l="-37888" t="0" r="-3788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81015" y="168894"/>
            <a:ext cx="8404378" cy="6551731"/>
            <a:chOff x="0" y="0"/>
            <a:chExt cx="2310621" cy="18012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0621" cy="1801271"/>
            </a:xfrm>
            <a:custGeom>
              <a:avLst/>
              <a:gdLst/>
              <a:ahLst/>
              <a:cxnLst/>
              <a:rect r="r" b="b" t="t" l="l"/>
              <a:pathLst>
                <a:path h="1801271" w="2310621">
                  <a:moveTo>
                    <a:pt x="0" y="0"/>
                  </a:moveTo>
                  <a:lnTo>
                    <a:pt x="2310621" y="0"/>
                  </a:lnTo>
                  <a:lnTo>
                    <a:pt x="2310621" y="1801271"/>
                  </a:lnTo>
                  <a:lnTo>
                    <a:pt x="0" y="1801271"/>
                  </a:lnTo>
                  <a:close/>
                </a:path>
              </a:pathLst>
            </a:custGeom>
            <a:blipFill>
              <a:blip r:embed="rId6"/>
              <a:stretch>
                <a:fillRect l="-13250" t="0" r="-132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89785" y="7017790"/>
            <a:ext cx="5161807" cy="258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825">
                <a:solidFill>
                  <a:srgbClr val="3D3834"/>
                </a:solidFill>
                <a:latin typeface="Unique"/>
                <a:ea typeface="Unique"/>
                <a:cs typeface="Unique"/>
                <a:sym typeface="Unique"/>
              </a:rPr>
              <a:t>Utilizamos keyframe para que CREAR UNA ANIMACIÓN A UN DIBUJO SVG O VECTORIAL que guiñe el ojo en libro de reclamaciones.</a:t>
            </a:r>
          </a:p>
          <a:p>
            <a:pPr algn="l">
              <a:lnSpc>
                <a:spcPts val="2399"/>
              </a:lnSpc>
            </a:pPr>
          </a:p>
          <a:p>
            <a:pPr algn="l">
              <a:lnSpc>
                <a:spcPts val="2399"/>
              </a:lnSpc>
            </a:pPr>
          </a:p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253840" y="7191458"/>
            <a:ext cx="5045547" cy="22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2"/>
              </a:lnSpc>
            </a:pPr>
            <a:r>
              <a:rPr lang="en-US" sz="2612">
                <a:solidFill>
                  <a:srgbClr val="FAFAFA"/>
                </a:solidFill>
                <a:latin typeface="Unique"/>
                <a:ea typeface="Unique"/>
                <a:cs typeface="Unique"/>
                <a:sym typeface="Unique"/>
              </a:rPr>
              <a:t>uSAMOS GRID EN CSS Y EL LOS CONTEINERS USA display: contents, en el apartado de catalogo de productos</a:t>
            </a:r>
          </a:p>
          <a:p>
            <a:pPr algn="l">
              <a:lnSpc>
                <a:spcPts val="1709"/>
              </a:lnSpc>
            </a:pPr>
          </a:p>
          <a:p>
            <a:pPr algn="l">
              <a:lnSpc>
                <a:spcPts val="1284"/>
              </a:lnSpc>
            </a:pPr>
          </a:p>
          <a:p>
            <a:pPr algn="l">
              <a:lnSpc>
                <a:spcPts val="1284"/>
              </a:lnSpc>
            </a:pPr>
          </a:p>
          <a:p>
            <a:pPr algn="l" marL="0" indent="0" lvl="0">
              <a:lnSpc>
                <a:spcPts val="12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t="0" r="-18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78098" y="6185503"/>
            <a:ext cx="3931804" cy="1165244"/>
          </a:xfrm>
          <a:custGeom>
            <a:avLst/>
            <a:gdLst/>
            <a:ahLst/>
            <a:cxnLst/>
            <a:rect r="r" b="b" t="t" l="l"/>
            <a:pathLst>
              <a:path h="1165244" w="3931804">
                <a:moveTo>
                  <a:pt x="0" y="0"/>
                </a:moveTo>
                <a:lnTo>
                  <a:pt x="3931804" y="0"/>
                </a:lnTo>
                <a:lnTo>
                  <a:pt x="3931804" y="1165244"/>
                </a:lnTo>
                <a:lnTo>
                  <a:pt x="0" y="1165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4467343" y="-4013077"/>
            <a:ext cx="9353314" cy="17379469"/>
          </a:xfrm>
          <a:custGeom>
            <a:avLst/>
            <a:gdLst/>
            <a:ahLst/>
            <a:cxnLst/>
            <a:rect r="r" b="b" t="t" l="l"/>
            <a:pathLst>
              <a:path h="17379469" w="9353314">
                <a:moveTo>
                  <a:pt x="0" y="0"/>
                </a:moveTo>
                <a:lnTo>
                  <a:pt x="9353314" y="0"/>
                </a:lnTo>
                <a:lnTo>
                  <a:pt x="9353314" y="17379469"/>
                </a:lnTo>
                <a:lnTo>
                  <a:pt x="0" y="17379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89754" y="4995958"/>
            <a:ext cx="7199744" cy="6597584"/>
          </a:xfrm>
          <a:custGeom>
            <a:avLst/>
            <a:gdLst/>
            <a:ahLst/>
            <a:cxnLst/>
            <a:rect r="r" b="b" t="t" l="l"/>
            <a:pathLst>
              <a:path h="6597584" w="7199744">
                <a:moveTo>
                  <a:pt x="0" y="0"/>
                </a:moveTo>
                <a:lnTo>
                  <a:pt x="7199744" y="0"/>
                </a:lnTo>
                <a:lnTo>
                  <a:pt x="7199744" y="6597584"/>
                </a:lnTo>
                <a:lnTo>
                  <a:pt x="0" y="6597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94265"/>
            <a:ext cx="14356441" cy="8164784"/>
            <a:chOff x="0" y="0"/>
            <a:chExt cx="3349920" cy="19051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49920" cy="1905164"/>
            </a:xfrm>
            <a:custGeom>
              <a:avLst/>
              <a:gdLst/>
              <a:ahLst/>
              <a:cxnLst/>
              <a:rect r="r" b="b" t="t" l="l"/>
              <a:pathLst>
                <a:path h="1905164" w="3349920">
                  <a:moveTo>
                    <a:pt x="0" y="0"/>
                  </a:moveTo>
                  <a:lnTo>
                    <a:pt x="3349920" y="0"/>
                  </a:lnTo>
                  <a:lnTo>
                    <a:pt x="3349920" y="1905164"/>
                  </a:lnTo>
                  <a:lnTo>
                    <a:pt x="0" y="1905164"/>
                  </a:lnTo>
                  <a:close/>
                </a:path>
              </a:pathLst>
            </a:custGeom>
            <a:blipFill>
              <a:blip r:embed="rId9"/>
              <a:stretch>
                <a:fillRect l="-10181" t="0" r="-10181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4321" y="0"/>
            <a:ext cx="18083679" cy="10379810"/>
            <a:chOff x="0" y="0"/>
            <a:chExt cx="4996457" cy="2867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6457" cy="2867905"/>
            </a:xfrm>
            <a:custGeom>
              <a:avLst/>
              <a:gdLst/>
              <a:ahLst/>
              <a:cxnLst/>
              <a:rect r="r" b="b" t="t" l="l"/>
              <a:pathLst>
                <a:path h="2867905" w="4996457">
                  <a:moveTo>
                    <a:pt x="0" y="0"/>
                  </a:moveTo>
                  <a:lnTo>
                    <a:pt x="4996457" y="0"/>
                  </a:lnTo>
                  <a:lnTo>
                    <a:pt x="4996457" y="2867905"/>
                  </a:lnTo>
                  <a:lnTo>
                    <a:pt x="0" y="2867905"/>
                  </a:lnTo>
                  <a:close/>
                </a:path>
              </a:pathLst>
            </a:custGeom>
            <a:blipFill>
              <a:blip r:embed="rId2"/>
              <a:stretch>
                <a:fillRect l="-7255" t="0" r="-7255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t="0" r="-18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78098" y="6185503"/>
            <a:ext cx="3931804" cy="1165244"/>
          </a:xfrm>
          <a:custGeom>
            <a:avLst/>
            <a:gdLst/>
            <a:ahLst/>
            <a:cxnLst/>
            <a:rect r="r" b="b" t="t" l="l"/>
            <a:pathLst>
              <a:path h="1165244" w="3931804">
                <a:moveTo>
                  <a:pt x="0" y="0"/>
                </a:moveTo>
                <a:lnTo>
                  <a:pt x="3931804" y="0"/>
                </a:lnTo>
                <a:lnTo>
                  <a:pt x="3931804" y="1165244"/>
                </a:lnTo>
                <a:lnTo>
                  <a:pt x="0" y="1165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5175689" y="-2709934"/>
            <a:ext cx="8263569" cy="15354605"/>
          </a:xfrm>
          <a:custGeom>
            <a:avLst/>
            <a:gdLst/>
            <a:ahLst/>
            <a:cxnLst/>
            <a:rect r="r" b="b" t="t" l="l"/>
            <a:pathLst>
              <a:path h="15354605" w="8263569">
                <a:moveTo>
                  <a:pt x="0" y="0"/>
                </a:moveTo>
                <a:lnTo>
                  <a:pt x="8263569" y="0"/>
                </a:lnTo>
                <a:lnTo>
                  <a:pt x="8263569" y="15354605"/>
                </a:lnTo>
                <a:lnTo>
                  <a:pt x="0" y="153546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50587" y="4378034"/>
            <a:ext cx="7199744" cy="6597584"/>
          </a:xfrm>
          <a:custGeom>
            <a:avLst/>
            <a:gdLst/>
            <a:ahLst/>
            <a:cxnLst/>
            <a:rect r="r" b="b" t="t" l="l"/>
            <a:pathLst>
              <a:path h="6597584" w="7199744">
                <a:moveTo>
                  <a:pt x="0" y="0"/>
                </a:moveTo>
                <a:lnTo>
                  <a:pt x="7199744" y="0"/>
                </a:lnTo>
                <a:lnTo>
                  <a:pt x="7199744" y="6597584"/>
                </a:lnTo>
                <a:lnTo>
                  <a:pt x="0" y="6597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52014" y="3136117"/>
            <a:ext cx="9583972" cy="285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18"/>
              </a:lnSpc>
            </a:pPr>
            <a:r>
              <a:rPr lang="en-US" sz="18112">
                <a:solidFill>
                  <a:srgbClr val="3D3834"/>
                </a:solidFill>
                <a:latin typeface="Unique"/>
                <a:ea typeface="Unique"/>
                <a:cs typeface="Unique"/>
                <a:sym typeface="Unique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2931" y="5786183"/>
            <a:ext cx="7222139" cy="89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5"/>
              </a:lnSpc>
            </a:pPr>
            <a:r>
              <a:rPr lang="en-US" sz="4542">
                <a:solidFill>
                  <a:srgbClr val="3D3834"/>
                </a:solidFill>
                <a:latin typeface="Special Elite"/>
                <a:ea typeface="Special Elite"/>
                <a:cs typeface="Special Elite"/>
                <a:sym typeface="Special Elite"/>
              </a:rPr>
              <a:t>por la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DAGQYpccreo</dc:identifier>
  <dcterms:modified xsi:type="dcterms:W3CDTF">2011-08-01T06:04:30Z</dcterms:modified>
  <cp:revision>1</cp:revision>
  <dc:title>Presentación de Historia Proyecto Trabajo Papel Antiguo Vintage Marrón y Beige</dc:title>
</cp:coreProperties>
</file>